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280" r:id="rId37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4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7" y="1219849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8" y="1746455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6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2" y="1889608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6" y="942398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5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8" y="3770034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6" y="2114976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4FA8083E-2E60-7334-B78D-C8EA4A2C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1" y="412139"/>
            <a:ext cx="11028218" cy="6033721"/>
          </a:xfrm>
          <a:prstGeom prst="rect">
            <a:avLst/>
          </a:prstGeom>
        </p:spPr>
      </p:pic>
      <p:sp>
        <p:nvSpPr>
          <p:cNvPr id="4" name="乗算記号 3">
            <a:extLst>
              <a:ext uri="{FF2B5EF4-FFF2-40B4-BE49-F238E27FC236}">
                <a16:creationId xmlns:a16="http://schemas.microsoft.com/office/drawing/2014/main" id="{60D084B1-5D32-B9CF-7932-C6436829A6BA}"/>
              </a:ext>
            </a:extLst>
          </p:cNvPr>
          <p:cNvSpPr>
            <a:spLocks noChangeAspect="1"/>
          </p:cNvSpPr>
          <p:nvPr/>
        </p:nvSpPr>
        <p:spPr>
          <a:xfrm>
            <a:off x="1274768" y="54677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06B903CF-C743-EAD3-B2B5-169E14575782}"/>
              </a:ext>
            </a:extLst>
          </p:cNvPr>
          <p:cNvSpPr>
            <a:spLocks noChangeAspect="1"/>
          </p:cNvSpPr>
          <p:nvPr/>
        </p:nvSpPr>
        <p:spPr>
          <a:xfrm>
            <a:off x="2507823" y="4262430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35296</TotalTime>
  <Words>266</Words>
  <Application>Microsoft Macintosh PowerPoint</Application>
  <PresentationFormat>ワイド画面</PresentationFormat>
  <Paragraphs>165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2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88</cp:revision>
  <cp:lastPrinted>2025-01-13T02:10:17Z</cp:lastPrinted>
  <dcterms:created xsi:type="dcterms:W3CDTF">2024-12-20T07:35:02Z</dcterms:created>
  <dcterms:modified xsi:type="dcterms:W3CDTF">2025-01-13T19:51:27Z</dcterms:modified>
</cp:coreProperties>
</file>